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9"/>
  </p:notesMasterIdLst>
  <p:sldIdLst>
    <p:sldId id="256" r:id="rId3"/>
    <p:sldId id="257" r:id="rId4"/>
    <p:sldId id="259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3819" autoAdjust="0"/>
  </p:normalViewPr>
  <p:slideViewPr>
    <p:cSldViewPr snapToGrid="0">
      <p:cViewPr varScale="1">
        <p:scale>
          <a:sx n="61" d="100"/>
          <a:sy n="61" d="100"/>
        </p:scale>
        <p:origin x="25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-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899BD-C226-4ACE-BD11-BC17E798AB1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05F00-D910-46DE-8BEF-61CAB06DA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58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05F00-D910-46DE-8BEF-61CAB06DA4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683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r>
              <a:rPr lang="en-GB" sz="18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05F00-D910-46DE-8BEF-61CAB06DA4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44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05F00-D910-46DE-8BEF-61CAB06DA4D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65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05F00-D910-46DE-8BEF-61CAB06DA4D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92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05F00-D910-46DE-8BEF-61CAB06DA4D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29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05F00-D910-46DE-8BEF-61CAB06DA4D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74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0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2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785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48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304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374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978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165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31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1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60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45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26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51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2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61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5BAD12-A75B-48BD-8DB4-259109E8B474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0CC2-7826-434A-BC32-6C0A428804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561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B4338-90EF-47E4-A6A7-CEE9B601FD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Whole Family Wellbeing</a:t>
            </a:r>
            <a:br>
              <a:rPr lang="en-GB" dirty="0"/>
            </a:br>
            <a:r>
              <a:rPr lang="en-GB" dirty="0"/>
              <a:t>2023-24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1E47E-B208-461D-96EA-78A2A43095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Programme Proposals</a:t>
            </a:r>
          </a:p>
        </p:txBody>
      </p:sp>
    </p:spTree>
    <p:extLst>
      <p:ext uri="{BB962C8B-B14F-4D97-AF65-F5344CB8AC3E}">
        <p14:creationId xmlns:p14="http://schemas.microsoft.com/office/powerpoint/2010/main" val="358256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184D-D354-4115-869F-A2605826C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B24EB-4EE5-4FDF-B257-ED5C53846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£</a:t>
            </a:r>
            <a:r>
              <a:rPr lang="en-GB" dirty="0" err="1"/>
              <a:t>32m</a:t>
            </a:r>
            <a:r>
              <a:rPr lang="en-GB" dirty="0"/>
              <a:t> to </a:t>
            </a:r>
            <a:r>
              <a:rPr lang="en-GB" dirty="0" err="1"/>
              <a:t>CSPPs</a:t>
            </a:r>
            <a:r>
              <a:rPr lang="en-GB" dirty="0"/>
              <a:t>.  </a:t>
            </a:r>
          </a:p>
          <a:p>
            <a:r>
              <a:rPr lang="en-GB" dirty="0"/>
              <a:t>Evaluation - Initial findings report</a:t>
            </a:r>
          </a:p>
          <a:p>
            <a:r>
              <a:rPr lang="en-GB" dirty="0"/>
              <a:t>3 collaborative partnerships started</a:t>
            </a:r>
          </a:p>
          <a:p>
            <a:r>
              <a:rPr lang="en-GB" dirty="0"/>
              <a:t>Learning into Action Network</a:t>
            </a:r>
          </a:p>
          <a:p>
            <a:r>
              <a:rPr lang="en-GB" dirty="0"/>
              <a:t>Element 3</a:t>
            </a:r>
          </a:p>
          <a:p>
            <a:r>
              <a:rPr lang="en-GB" dirty="0"/>
              <a:t>Governance</a:t>
            </a:r>
          </a:p>
        </p:txBody>
      </p:sp>
    </p:spTree>
    <p:extLst>
      <p:ext uri="{BB962C8B-B14F-4D97-AF65-F5344CB8AC3E}">
        <p14:creationId xmlns:p14="http://schemas.microsoft.com/office/powerpoint/2010/main" val="336046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3E17F-B99C-45C5-8F84-47CD2F5A4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Emerging challenges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F14C4-20C1-410E-BD38-4BDC504F4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Recruitment and resource: Bureaucracy and availability slowing implementation</a:t>
            </a:r>
          </a:p>
          <a:p>
            <a:r>
              <a:rPr lang="en-GB" dirty="0"/>
              <a:t>Budget: Clarity around </a:t>
            </a:r>
            <a:r>
              <a:rPr lang="en-GB" dirty="0" err="1"/>
              <a:t>WFWF</a:t>
            </a:r>
            <a:r>
              <a:rPr lang="en-GB" dirty="0"/>
              <a:t> recurring budgets; uncertainty around wider core budgets; alignment and reporting across funding</a:t>
            </a:r>
          </a:p>
          <a:p>
            <a:r>
              <a:rPr lang="en-GB" dirty="0"/>
              <a:t>Support, challenge and accountability: How to support </a:t>
            </a:r>
            <a:r>
              <a:rPr lang="en-GB" dirty="0" err="1"/>
              <a:t>CSPPs</a:t>
            </a:r>
            <a:r>
              <a:rPr lang="en-GB" dirty="0"/>
              <a:t> which are at earlier developmental stage; comms and engagement; understanding progress </a:t>
            </a:r>
          </a:p>
          <a:p>
            <a:r>
              <a:rPr lang="en-GB" dirty="0"/>
              <a:t>Cross-agency approach: Third sector engagement in planning and delivery; connections with child poverty activity</a:t>
            </a:r>
          </a:p>
          <a:p>
            <a:r>
              <a:rPr lang="en-GB" dirty="0"/>
              <a:t>Evaluation:  Proportionality and supporting learning and delivery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59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AFDA7-0655-4E7D-8EE0-D76944ACA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Priorities for 2023-24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413D-BB78-4613-8A2A-25AE563D4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Maintaining current activity</a:t>
            </a:r>
          </a:p>
          <a:p>
            <a:r>
              <a:rPr lang="en-GB" dirty="0"/>
              <a:t>Initiating new activity to address emerging learning </a:t>
            </a:r>
          </a:p>
          <a:p>
            <a:r>
              <a:rPr lang="en-GB" dirty="0"/>
              <a:t>Addressing emerging issues through design of activity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81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7C9E4-7409-45DB-B96F-0874AAA8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08068"/>
          </a:xfrm>
        </p:spPr>
        <p:txBody>
          <a:bodyPr/>
          <a:lstStyle/>
          <a:p>
            <a:r>
              <a:rPr lang="en-GB" dirty="0"/>
              <a:t>Proposed programme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A6543-A394-4D77-B9C8-18753654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E1</a:t>
            </a:r>
            <a:r>
              <a:rPr lang="en-GB" dirty="0"/>
              <a:t> – Enabling local </a:t>
            </a:r>
            <a:r>
              <a:rPr lang="en-GB" dirty="0" err="1"/>
              <a:t>WFS</a:t>
            </a:r>
            <a:r>
              <a:rPr lang="en-GB" dirty="0"/>
              <a:t> activity across all </a:t>
            </a:r>
            <a:r>
              <a:rPr lang="en-GB" dirty="0" err="1"/>
              <a:t>CSPPs</a:t>
            </a:r>
            <a:endParaRPr lang="en-GB" dirty="0"/>
          </a:p>
          <a:p>
            <a:r>
              <a:rPr lang="en-GB" dirty="0" err="1"/>
              <a:t>E2</a:t>
            </a:r>
            <a:r>
              <a:rPr lang="en-GB" dirty="0"/>
              <a:t> – National activity to support local whole system change:</a:t>
            </a:r>
          </a:p>
          <a:p>
            <a:pPr lvl="1"/>
            <a:r>
              <a:rPr lang="en-GB" dirty="0"/>
              <a:t>3 collaborative partnerships, Learning into Action network, self assessment toolkit, evaluation and research, commissioning and procurement project</a:t>
            </a:r>
          </a:p>
          <a:p>
            <a:pPr lvl="1"/>
            <a:r>
              <a:rPr lang="en-GB" dirty="0"/>
              <a:t>Being considered: Cross-portfolio prevention activity; Third sector development; data and evidence; targeted local action</a:t>
            </a:r>
          </a:p>
          <a:p>
            <a:pPr marL="457200" lvl="1" indent="0">
              <a:buNone/>
            </a:pPr>
            <a:r>
              <a:rPr lang="en-GB" sz="2000" dirty="0" err="1"/>
              <a:t>E3</a:t>
            </a:r>
            <a:r>
              <a:rPr lang="en-GB" sz="2000" dirty="0"/>
              <a:t> – Cross portfolio policy led activity to support development of holistic family support services</a:t>
            </a:r>
          </a:p>
          <a:p>
            <a:pPr marL="457200" lvl="1" indent="0">
              <a:buNone/>
            </a:pPr>
            <a:endParaRPr lang="en-GB" sz="2000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18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1491A-6AEE-42C8-829C-710C867C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F150-984C-4C24-83A4-9CD3AE327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What are the emerging challenges to implementation?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should our priorities be to support ongoing implementation of whole system change for holistic family support?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are the practical connections with Promise implementation that we should build in to these proposals?</a:t>
            </a:r>
          </a:p>
        </p:txBody>
      </p:sp>
    </p:spTree>
    <p:extLst>
      <p:ext uri="{BB962C8B-B14F-4D97-AF65-F5344CB8AC3E}">
        <p14:creationId xmlns:p14="http://schemas.microsoft.com/office/powerpoint/2010/main" val="3515411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A42197752</value>
    </field>
    <field name="Objective-Title">
      <value order="0">Whole Family Wellbeing Funding - Promise Leads event - Presentation on Spending Plans 2023-24 - 20 January 2023</value>
    </field>
    <field name="Objective-Description">
      <value order="0"/>
    </field>
    <field name="Objective-CreationStamp">
      <value order="0">2023-01-19T14:54:47Z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2023-01-19T14:54:49Z</value>
    </field>
    <field name="Objective-Owner">
      <value order="0">Holton, Laura L (u207627)</value>
    </field>
    <field name="Objective-Path">
      <value order="0">Objective Global Folder:SG File Plan:People, communities and living:Families and children:General:Advice and policy: Families and children - general:Family Support Programme: Whole Family Wellbeing Funding (WFWF): Policy development: 2020-2025</value>
    </field>
    <field name="Objective-Parent">
      <value order="0">Family Support Programme: Whole Family Wellbeing Funding (WFWF): Policy development: 2020-2025</value>
    </field>
    <field name="Objective-State">
      <value order="0">Being Drafted</value>
    </field>
    <field name="Objective-VersionId">
      <value order="0">vA62719333</value>
    </field>
    <field name="Objective-Version">
      <value order="0">0.1</value>
    </field>
    <field name="Objective-VersionNumber">
      <value order="0">1</value>
    </field>
    <field name="Objective-VersionComment">
      <value order="0">First version</value>
    </field>
    <field name="Objective-FileNumber">
      <value order="0">POL/33484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1823</TotalTime>
  <Words>257</Words>
  <Application>Microsoft Office PowerPoint</Application>
  <PresentationFormat>Widescreen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Segoe UI</vt:lpstr>
      <vt:lpstr>Wingdings 3</vt:lpstr>
      <vt:lpstr>Ion</vt:lpstr>
      <vt:lpstr>Whole Family Wellbeing 2023-24</vt:lpstr>
      <vt:lpstr>Current Progress</vt:lpstr>
      <vt:lpstr>Emerging challenges </vt:lpstr>
      <vt:lpstr>Priorities for 2023-24</vt:lpstr>
      <vt:lpstr>Proposed programme approach</vt:lpstr>
      <vt:lpstr>Questions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Whole Family Wellbeing 2023-24</dc:title>
  <dc:creator>Laura Holton</dc:creator>
  <cp:lastModifiedBy>Laura Holton</cp:lastModifiedBy>
  <cp:revision>8</cp:revision>
  <dcterms:created xsi:type="dcterms:W3CDTF">2023-01-05T11:42:11Z</dcterms:created>
  <dcterms:modified xsi:type="dcterms:W3CDTF">2023-01-19T15:09:34Z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A42197752</vt:lpwstr>
  </property>
  <property fmtid="{D5CDD505-2E9C-101B-9397-08002B2CF9AE}" pid="4" name="Objective-Title">
    <vt:lpwstr>Whole Family Wellbeing Funding - Promise Leads event - Presentation on Spending Plans 2023-24 - 20 January 2023</vt:lpwstr>
  </property>
  <property fmtid="{D5CDD505-2E9C-101B-9397-08002B2CF9AE}" pid="5" name="Objective-Description">
    <vt:lpwstr/>
  </property>
  <property fmtid="{D5CDD505-2E9C-101B-9397-08002B2CF9AE}" pid="6" name="Objective-CreationStamp">
    <vt:filetime>2023-01-19T14:54:47Z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2023-01-19T14:54:49Z</vt:filetime>
  </property>
  <property fmtid="{D5CDD505-2E9C-101B-9397-08002B2CF9AE}" pid="11" name="Objective-Owner">
    <vt:lpwstr>Holton, Laura L (u207627)</vt:lpwstr>
  </property>
  <property fmtid="{D5CDD505-2E9C-101B-9397-08002B2CF9AE}" pid="12" name="Objective-Path">
    <vt:lpwstr>Objective Global Folder:SG File Plan:People, communities and living:Families and children:General:Advice and policy: Families and children - general:Family Support Programme: Whole Family Wellbeing Funding (WFWF): Policy development: 2020-2025</vt:lpwstr>
  </property>
  <property fmtid="{D5CDD505-2E9C-101B-9397-08002B2CF9AE}" pid="13" name="Objective-Parent">
    <vt:lpwstr>Family Support Programme: Whole Family Wellbeing Funding (WFWF): Policy development: 2020-2025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vA62719333</vt:lpwstr>
  </property>
  <property fmtid="{D5CDD505-2E9C-101B-9397-08002B2CF9AE}" pid="16" name="Objective-Version">
    <vt:lpwstr>0.1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POL/33484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access to SG Fileplan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