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860" r:id="rId5"/>
    <p:sldId id="861" r:id="rId6"/>
    <p:sldId id="862" r:id="rId7"/>
    <p:sldId id="863" r:id="rId8"/>
    <p:sldId id="864" r:id="rId9"/>
    <p:sldId id="865" r:id="rId10"/>
    <p:sldId id="866" r:id="rId11"/>
    <p:sldId id="867" r:id="rId12"/>
    <p:sldId id="868" r:id="rId13"/>
    <p:sldId id="869" r:id="rId14"/>
    <p:sldId id="870" r:id="rId15"/>
    <p:sldId id="871" r:id="rId16"/>
    <p:sldId id="872" r:id="rId17"/>
    <p:sldId id="873" r:id="rId18"/>
    <p:sldId id="874" r:id="rId19"/>
    <p:sldId id="875" r:id="rId20"/>
    <p:sldId id="876" r:id="rId21"/>
    <p:sldId id="877" r:id="rId22"/>
    <p:sldId id="878" r:id="rId23"/>
    <p:sldId id="879" r:id="rId24"/>
    <p:sldId id="880" r:id="rId25"/>
    <p:sldId id="8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33B3"/>
    <a:srgbClr val="692EA3"/>
    <a:srgbClr val="9437FF"/>
    <a:srgbClr val="5C4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54312-8D19-4D53-BDCA-03A4F827CDE5}" v="194" dt="2024-03-22T08:57:37.134"/>
    <p1510:client id="{089CB0A2-4CEB-AAFD-2445-F5091E4EC0C4}" v="2" dt="2024-03-22T08:45:11.944"/>
    <p1510:client id="{45393382-69F8-1B42-B080-4E55FC49E88C}" v="754" dt="2024-03-21T14:18:16.449"/>
    <p1510:client id="{99B764EC-CD25-164B-B3BD-3694C6FEDF26}" v="24" dt="2024-03-21T16:32:29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Shirlaw" userId="fcaf33f8-0ea9-4c63-a457-83075fa20736" providerId="ADAL" clId="{99B764EC-CD25-164B-B3BD-3694C6FEDF26}"/>
    <pc:docChg chg="undo custSel delSld modSld">
      <pc:chgData name="Alex Shirlaw" userId="fcaf33f8-0ea9-4c63-a457-83075fa20736" providerId="ADAL" clId="{99B764EC-CD25-164B-B3BD-3694C6FEDF26}" dt="2024-03-21T16:32:29.735" v="3" actId="22"/>
      <pc:docMkLst>
        <pc:docMk/>
      </pc:docMkLst>
      <pc:sldChg chg="addSp delSp mod">
        <pc:chgData name="Alex Shirlaw" userId="fcaf33f8-0ea9-4c63-a457-83075fa20736" providerId="ADAL" clId="{99B764EC-CD25-164B-B3BD-3694C6FEDF26}" dt="2024-03-21T16:32:29.735" v="3" actId="22"/>
        <pc:sldMkLst>
          <pc:docMk/>
          <pc:sldMk cId="2767086378" sldId="258"/>
        </pc:sldMkLst>
        <pc:spChg chg="add del">
          <ac:chgData name="Alex Shirlaw" userId="fcaf33f8-0ea9-4c63-a457-83075fa20736" providerId="ADAL" clId="{99B764EC-CD25-164B-B3BD-3694C6FEDF26}" dt="2024-03-21T16:32:29.735" v="3" actId="22"/>
          <ac:spMkLst>
            <pc:docMk/>
            <pc:sldMk cId="2767086378" sldId="258"/>
            <ac:spMk id="9" creationId="{BAE7511C-8393-BFFB-5961-5882E3304586}"/>
          </ac:spMkLst>
        </pc:spChg>
      </pc:sldChg>
      <pc:sldChg chg="del">
        <pc:chgData name="Alex Shirlaw" userId="fcaf33f8-0ea9-4c63-a457-83075fa20736" providerId="ADAL" clId="{99B764EC-CD25-164B-B3BD-3694C6FEDF26}" dt="2024-03-21T16:21:57.412" v="0" actId="2696"/>
        <pc:sldMkLst>
          <pc:docMk/>
          <pc:sldMk cId="232248621" sldId="855"/>
        </pc:sldMkLst>
      </pc:sldChg>
      <pc:sldChg chg="del">
        <pc:chgData name="Alex Shirlaw" userId="fcaf33f8-0ea9-4c63-a457-83075fa20736" providerId="ADAL" clId="{99B764EC-CD25-164B-B3BD-3694C6FEDF26}" dt="2024-03-21T16:21:59.715" v="1" actId="2696"/>
        <pc:sldMkLst>
          <pc:docMk/>
          <pc:sldMk cId="1497720146" sldId="857"/>
        </pc:sldMkLst>
      </pc:sldChg>
    </pc:docChg>
  </pc:docChgLst>
  <pc:docChgLst>
    <pc:chgData name="Katelin O'Neill" userId="9b0da57a-dc3a-4f45-9d65-07720ff11708" providerId="ADAL" clId="{00754312-8D19-4D53-BDCA-03A4F827CDE5}"/>
    <pc:docChg chg="undo custSel addSld modSld addMainMaster">
      <pc:chgData name="Katelin O'Neill" userId="9b0da57a-dc3a-4f45-9d65-07720ff11708" providerId="ADAL" clId="{00754312-8D19-4D53-BDCA-03A4F827CDE5}" dt="2024-03-22T08:57:37.134" v="161"/>
      <pc:docMkLst>
        <pc:docMk/>
      </pc:docMkLst>
      <pc:sldChg chg="addSp modSp mod">
        <pc:chgData name="Katelin O'Neill" userId="9b0da57a-dc3a-4f45-9d65-07720ff11708" providerId="ADAL" clId="{00754312-8D19-4D53-BDCA-03A4F827CDE5}" dt="2024-03-21T16:24:48.143" v="48" actId="2711"/>
        <pc:sldMkLst>
          <pc:docMk/>
          <pc:sldMk cId="866946791" sldId="257"/>
        </pc:sldMkLst>
        <pc:spChg chg="add mod">
          <ac:chgData name="Katelin O'Neill" userId="9b0da57a-dc3a-4f45-9d65-07720ff11708" providerId="ADAL" clId="{00754312-8D19-4D53-BDCA-03A4F827CDE5}" dt="2024-03-21T16:24:48.143" v="48" actId="2711"/>
          <ac:spMkLst>
            <pc:docMk/>
            <pc:sldMk cId="866946791" sldId="257"/>
            <ac:spMk id="2" creationId="{95DD95B8-A025-8C1F-E9F2-0BE6235E9151}"/>
          </ac:spMkLst>
        </pc:spChg>
      </pc:sldChg>
      <pc:sldChg chg="addSp modSp mod">
        <pc:chgData name="Katelin O'Neill" userId="9b0da57a-dc3a-4f45-9d65-07720ff11708" providerId="ADAL" clId="{00754312-8D19-4D53-BDCA-03A4F827CDE5}" dt="2024-03-21T16:40:29.751" v="57" actId="1076"/>
        <pc:sldMkLst>
          <pc:docMk/>
          <pc:sldMk cId="2767086378" sldId="258"/>
        </pc:sldMkLst>
        <pc:spChg chg="add mod">
          <ac:chgData name="Katelin O'Neill" userId="9b0da57a-dc3a-4f45-9d65-07720ff11708" providerId="ADAL" clId="{00754312-8D19-4D53-BDCA-03A4F827CDE5}" dt="2024-03-21T16:40:29.751" v="57" actId="1076"/>
          <ac:spMkLst>
            <pc:docMk/>
            <pc:sldMk cId="2767086378" sldId="258"/>
            <ac:spMk id="2" creationId="{9460900E-1671-FADA-2E73-D431883F2BE5}"/>
          </ac:spMkLst>
        </pc:spChg>
      </pc:sldChg>
      <pc:sldChg chg="addSp modSp">
        <pc:chgData name="Katelin O'Neill" userId="9b0da57a-dc3a-4f45-9d65-07720ff11708" providerId="ADAL" clId="{00754312-8D19-4D53-BDCA-03A4F827CDE5}" dt="2024-03-21T16:36:19.607" v="50"/>
        <pc:sldMkLst>
          <pc:docMk/>
          <pc:sldMk cId="1383091363" sldId="847"/>
        </pc:sldMkLst>
        <pc:spChg chg="add mod">
          <ac:chgData name="Katelin O'Neill" userId="9b0da57a-dc3a-4f45-9d65-07720ff11708" providerId="ADAL" clId="{00754312-8D19-4D53-BDCA-03A4F827CDE5}" dt="2024-03-21T16:36:19.607" v="50"/>
          <ac:spMkLst>
            <pc:docMk/>
            <pc:sldMk cId="1383091363" sldId="847"/>
            <ac:spMk id="2" creationId="{6E6126D6-70B6-3628-B530-B6086292CABC}"/>
          </ac:spMkLst>
        </pc:spChg>
      </pc:sldChg>
      <pc:sldChg chg="addSp modSp mod">
        <pc:chgData name="Katelin O'Neill" userId="9b0da57a-dc3a-4f45-9d65-07720ff11708" providerId="ADAL" clId="{00754312-8D19-4D53-BDCA-03A4F827CDE5}" dt="2024-03-21T16:37:05.420" v="55" actId="1076"/>
        <pc:sldMkLst>
          <pc:docMk/>
          <pc:sldMk cId="2160898114" sldId="852"/>
        </pc:sldMkLst>
        <pc:spChg chg="add mod">
          <ac:chgData name="Katelin O'Neill" userId="9b0da57a-dc3a-4f45-9d65-07720ff11708" providerId="ADAL" clId="{00754312-8D19-4D53-BDCA-03A4F827CDE5}" dt="2024-03-21T16:37:05.420" v="55" actId="1076"/>
          <ac:spMkLst>
            <pc:docMk/>
            <pc:sldMk cId="2160898114" sldId="852"/>
            <ac:spMk id="2" creationId="{DCBC2559-0337-4617-E9BA-6990EBBA87F6}"/>
          </ac:spMkLst>
        </pc:spChg>
        <pc:spChg chg="mod">
          <ac:chgData name="Katelin O'Neill" userId="9b0da57a-dc3a-4f45-9d65-07720ff11708" providerId="ADAL" clId="{00754312-8D19-4D53-BDCA-03A4F827CDE5}" dt="2024-03-21T16:37:00.825" v="54" actId="1076"/>
          <ac:spMkLst>
            <pc:docMk/>
            <pc:sldMk cId="2160898114" sldId="852"/>
            <ac:spMk id="8" creationId="{50088873-0CE5-7C87-763B-D583C9CF3C91}"/>
          </ac:spMkLst>
        </pc:spChg>
      </pc:sldChg>
      <pc:sldChg chg="addSp modSp">
        <pc:chgData name="Katelin O'Neill" userId="9b0da57a-dc3a-4f45-9d65-07720ff11708" providerId="ADAL" clId="{00754312-8D19-4D53-BDCA-03A4F827CDE5}" dt="2024-03-21T16:37:22.761" v="56"/>
        <pc:sldMkLst>
          <pc:docMk/>
          <pc:sldMk cId="2052695336" sldId="859"/>
        </pc:sldMkLst>
        <pc:spChg chg="add mod">
          <ac:chgData name="Katelin O'Neill" userId="9b0da57a-dc3a-4f45-9d65-07720ff11708" providerId="ADAL" clId="{00754312-8D19-4D53-BDCA-03A4F827CDE5}" dt="2024-03-21T16:37:22.761" v="56"/>
          <ac:spMkLst>
            <pc:docMk/>
            <pc:sldMk cId="2052695336" sldId="859"/>
            <ac:spMk id="2" creationId="{E2447285-BAD2-1EA9-E717-167D8538BEC1}"/>
          </ac:spMkLst>
        </pc:spChg>
      </pc:sldChg>
      <pc:sldChg chg="addSp delSp modSp mod modAnim">
        <pc:chgData name="Katelin O'Neill" userId="9b0da57a-dc3a-4f45-9d65-07720ff11708" providerId="ADAL" clId="{00754312-8D19-4D53-BDCA-03A4F827CDE5}" dt="2024-03-21T16:43:07.779" v="58" actId="1076"/>
        <pc:sldMkLst>
          <pc:docMk/>
          <pc:sldMk cId="666105770" sldId="864"/>
        </pc:sldMkLst>
        <pc:spChg chg="mod">
          <ac:chgData name="Katelin O'Neill" userId="9b0da57a-dc3a-4f45-9d65-07720ff11708" providerId="ADAL" clId="{00754312-8D19-4D53-BDCA-03A4F827CDE5}" dt="2024-03-21T16:16:00.164" v="10" actId="1076"/>
          <ac:spMkLst>
            <pc:docMk/>
            <pc:sldMk cId="666105770" sldId="864"/>
            <ac:spMk id="3" creationId="{20AF962F-6A3C-4ED9-89ED-37940C64E52B}"/>
          </ac:spMkLst>
        </pc:spChg>
        <pc:spChg chg="add del mod">
          <ac:chgData name="Katelin O'Neill" userId="9b0da57a-dc3a-4f45-9d65-07720ff11708" providerId="ADAL" clId="{00754312-8D19-4D53-BDCA-03A4F827CDE5}" dt="2024-03-21T16:16:18.249" v="21" actId="1076"/>
          <ac:spMkLst>
            <pc:docMk/>
            <pc:sldMk cId="666105770" sldId="864"/>
            <ac:spMk id="4" creationId="{B1BFD70E-828C-FE07-0CA3-C5602259ACF9}"/>
          </ac:spMkLst>
        </pc:spChg>
        <pc:picChg chg="mod">
          <ac:chgData name="Katelin O'Neill" userId="9b0da57a-dc3a-4f45-9d65-07720ff11708" providerId="ADAL" clId="{00754312-8D19-4D53-BDCA-03A4F827CDE5}" dt="2024-03-21T16:16:49.528" v="30" actId="1076"/>
          <ac:picMkLst>
            <pc:docMk/>
            <pc:sldMk cId="666105770" sldId="864"/>
            <ac:picMk id="2" creationId="{C2BF6631-1094-447E-B2EF-F76C10071D0D}"/>
          </ac:picMkLst>
        </pc:picChg>
        <pc:picChg chg="mod">
          <ac:chgData name="Katelin O'Neill" userId="9b0da57a-dc3a-4f45-9d65-07720ff11708" providerId="ADAL" clId="{00754312-8D19-4D53-BDCA-03A4F827CDE5}" dt="2024-03-21T16:16:51.669" v="31" actId="1076"/>
          <ac:picMkLst>
            <pc:docMk/>
            <pc:sldMk cId="666105770" sldId="864"/>
            <ac:picMk id="5" creationId="{361C718D-4B1F-A05D-58D6-C3646199961B}"/>
          </ac:picMkLst>
        </pc:picChg>
        <pc:picChg chg="add mod">
          <ac:chgData name="Katelin O'Neill" userId="9b0da57a-dc3a-4f45-9d65-07720ff11708" providerId="ADAL" clId="{00754312-8D19-4D53-BDCA-03A4F827CDE5}" dt="2024-03-21T16:43:07.779" v="58" actId="1076"/>
          <ac:picMkLst>
            <pc:docMk/>
            <pc:sldMk cId="666105770" sldId="864"/>
            <ac:picMk id="10" creationId="{47BECF1B-E452-5758-577A-B8D40A19C186}"/>
          </ac:picMkLst>
        </pc:picChg>
        <pc:picChg chg="add mod">
          <ac:chgData name="Katelin O'Neill" userId="9b0da57a-dc3a-4f45-9d65-07720ff11708" providerId="ADAL" clId="{00754312-8D19-4D53-BDCA-03A4F827CDE5}" dt="2024-03-21T16:16:18.249" v="21" actId="1076"/>
          <ac:picMkLst>
            <pc:docMk/>
            <pc:sldMk cId="666105770" sldId="864"/>
            <ac:picMk id="1028" creationId="{6434B665-3271-2104-5584-D44AF176F62B}"/>
          </ac:picMkLst>
        </pc:picChg>
      </pc:sldChg>
      <pc:sldChg chg="addSp delSp modSp mod modAnim">
        <pc:chgData name="Katelin O'Neill" userId="9b0da57a-dc3a-4f45-9d65-07720ff11708" providerId="ADAL" clId="{00754312-8D19-4D53-BDCA-03A4F827CDE5}" dt="2024-03-21T17:04:39.789" v="129"/>
        <pc:sldMkLst>
          <pc:docMk/>
          <pc:sldMk cId="483306849" sldId="881"/>
        </pc:sldMkLst>
        <pc:spChg chg="mod">
          <ac:chgData name="Katelin O'Neill" userId="9b0da57a-dc3a-4f45-9d65-07720ff11708" providerId="ADAL" clId="{00754312-8D19-4D53-BDCA-03A4F827CDE5}" dt="2024-03-21T17:04:01.785" v="120" actId="1076"/>
          <ac:spMkLst>
            <pc:docMk/>
            <pc:sldMk cId="483306849" sldId="881"/>
            <ac:spMk id="55" creationId="{1DA7494E-1EE5-9818-C839-3F8C4E15C625}"/>
          </ac:spMkLst>
        </pc:spChg>
        <pc:picChg chg="add mod">
          <ac:chgData name="Katelin O'Neill" userId="9b0da57a-dc3a-4f45-9d65-07720ff11708" providerId="ADAL" clId="{00754312-8D19-4D53-BDCA-03A4F827CDE5}" dt="2024-03-21T17:02:02.449" v="110" actId="1076"/>
          <ac:picMkLst>
            <pc:docMk/>
            <pc:sldMk cId="483306849" sldId="881"/>
            <ac:picMk id="3" creationId="{E51F3CA2-F676-D8CF-C50B-93B7F1DA524B}"/>
          </ac:picMkLst>
        </pc:picChg>
        <pc:picChg chg="add mod">
          <ac:chgData name="Katelin O'Neill" userId="9b0da57a-dc3a-4f45-9d65-07720ff11708" providerId="ADAL" clId="{00754312-8D19-4D53-BDCA-03A4F827CDE5}" dt="2024-03-21T17:04:04.310" v="121" actId="1076"/>
          <ac:picMkLst>
            <pc:docMk/>
            <pc:sldMk cId="483306849" sldId="881"/>
            <ac:picMk id="7" creationId="{09B50E21-F29A-D647-45FC-46F675216F15}"/>
          </ac:picMkLst>
        </pc:picChg>
        <pc:picChg chg="del mod">
          <ac:chgData name="Katelin O'Neill" userId="9b0da57a-dc3a-4f45-9d65-07720ff11708" providerId="ADAL" clId="{00754312-8D19-4D53-BDCA-03A4F827CDE5}" dt="2024-03-21T17:01:41.598" v="104" actId="478"/>
          <ac:picMkLst>
            <pc:docMk/>
            <pc:sldMk cId="483306849" sldId="881"/>
            <ac:picMk id="32" creationId="{342109C8-81F3-CB4F-13EB-0404531CED39}"/>
          </ac:picMkLst>
        </pc:picChg>
        <pc:picChg chg="add mod">
          <ac:chgData name="Katelin O'Neill" userId="9b0da57a-dc3a-4f45-9d65-07720ff11708" providerId="ADAL" clId="{00754312-8D19-4D53-BDCA-03A4F827CDE5}" dt="2024-03-21T17:02:00.398" v="109" actId="1076"/>
          <ac:picMkLst>
            <pc:docMk/>
            <pc:sldMk cId="483306849" sldId="881"/>
            <ac:picMk id="2050" creationId="{8E0AA886-D9BE-7601-4855-8D49038001DA}"/>
          </ac:picMkLst>
        </pc:picChg>
      </pc:sldChg>
      <pc:sldChg chg="add">
        <pc:chgData name="Katelin O'Neill" userId="9b0da57a-dc3a-4f45-9d65-07720ff11708" providerId="ADAL" clId="{00754312-8D19-4D53-BDCA-03A4F827CDE5}" dt="2024-03-22T08:56:54.964" v="131"/>
        <pc:sldMkLst>
          <pc:docMk/>
          <pc:sldMk cId="1955708176" sldId="882"/>
        </pc:sldMkLst>
      </pc:sldChg>
      <pc:sldChg chg="add">
        <pc:chgData name="Katelin O'Neill" userId="9b0da57a-dc3a-4f45-9d65-07720ff11708" providerId="ADAL" clId="{00754312-8D19-4D53-BDCA-03A4F827CDE5}" dt="2024-03-22T08:57:05.822" v="133"/>
        <pc:sldMkLst>
          <pc:docMk/>
          <pc:sldMk cId="151642869" sldId="883"/>
        </pc:sldMkLst>
      </pc:sldChg>
      <pc:sldChg chg="add">
        <pc:chgData name="Katelin O'Neill" userId="9b0da57a-dc3a-4f45-9d65-07720ff11708" providerId="ADAL" clId="{00754312-8D19-4D53-BDCA-03A4F827CDE5}" dt="2024-03-22T08:57:09.964" v="135"/>
        <pc:sldMkLst>
          <pc:docMk/>
          <pc:sldMk cId="221094006" sldId="884"/>
        </pc:sldMkLst>
      </pc:sldChg>
      <pc:sldChg chg="add">
        <pc:chgData name="Katelin O'Neill" userId="9b0da57a-dc3a-4f45-9d65-07720ff11708" providerId="ADAL" clId="{00754312-8D19-4D53-BDCA-03A4F827CDE5}" dt="2024-03-22T08:57:12.285" v="137"/>
        <pc:sldMkLst>
          <pc:docMk/>
          <pc:sldMk cId="1731448176" sldId="885"/>
        </pc:sldMkLst>
      </pc:sldChg>
      <pc:sldChg chg="add">
        <pc:chgData name="Katelin O'Neill" userId="9b0da57a-dc3a-4f45-9d65-07720ff11708" providerId="ADAL" clId="{00754312-8D19-4D53-BDCA-03A4F827CDE5}" dt="2024-03-22T08:57:15.231" v="139"/>
        <pc:sldMkLst>
          <pc:docMk/>
          <pc:sldMk cId="908421363" sldId="886"/>
        </pc:sldMkLst>
      </pc:sldChg>
      <pc:sldChg chg="add">
        <pc:chgData name="Katelin O'Neill" userId="9b0da57a-dc3a-4f45-9d65-07720ff11708" providerId="ADAL" clId="{00754312-8D19-4D53-BDCA-03A4F827CDE5}" dt="2024-03-22T08:57:17.720" v="141"/>
        <pc:sldMkLst>
          <pc:docMk/>
          <pc:sldMk cId="3222736550" sldId="887"/>
        </pc:sldMkLst>
      </pc:sldChg>
      <pc:sldChg chg="add">
        <pc:chgData name="Katelin O'Neill" userId="9b0da57a-dc3a-4f45-9d65-07720ff11708" providerId="ADAL" clId="{00754312-8D19-4D53-BDCA-03A4F827CDE5}" dt="2024-03-22T08:57:19.997" v="143"/>
        <pc:sldMkLst>
          <pc:docMk/>
          <pc:sldMk cId="3006187876" sldId="888"/>
        </pc:sldMkLst>
      </pc:sldChg>
      <pc:sldChg chg="add">
        <pc:chgData name="Katelin O'Neill" userId="9b0da57a-dc3a-4f45-9d65-07720ff11708" providerId="ADAL" clId="{00754312-8D19-4D53-BDCA-03A4F827CDE5}" dt="2024-03-22T08:57:23.364" v="145"/>
        <pc:sldMkLst>
          <pc:docMk/>
          <pc:sldMk cId="513081681" sldId="889"/>
        </pc:sldMkLst>
      </pc:sldChg>
      <pc:sldChg chg="add">
        <pc:chgData name="Katelin O'Neill" userId="9b0da57a-dc3a-4f45-9d65-07720ff11708" providerId="ADAL" clId="{00754312-8D19-4D53-BDCA-03A4F827CDE5}" dt="2024-03-22T08:57:25.251" v="147"/>
        <pc:sldMkLst>
          <pc:docMk/>
          <pc:sldMk cId="2539201521" sldId="890"/>
        </pc:sldMkLst>
      </pc:sldChg>
      <pc:sldChg chg="add">
        <pc:chgData name="Katelin O'Neill" userId="9b0da57a-dc3a-4f45-9d65-07720ff11708" providerId="ADAL" clId="{00754312-8D19-4D53-BDCA-03A4F827CDE5}" dt="2024-03-22T08:57:26.750" v="149"/>
        <pc:sldMkLst>
          <pc:docMk/>
          <pc:sldMk cId="1521219530" sldId="891"/>
        </pc:sldMkLst>
      </pc:sldChg>
      <pc:sldChg chg="add">
        <pc:chgData name="Katelin O'Neill" userId="9b0da57a-dc3a-4f45-9d65-07720ff11708" providerId="ADAL" clId="{00754312-8D19-4D53-BDCA-03A4F827CDE5}" dt="2024-03-22T08:57:28.231" v="151"/>
        <pc:sldMkLst>
          <pc:docMk/>
          <pc:sldMk cId="162399703" sldId="892"/>
        </pc:sldMkLst>
      </pc:sldChg>
      <pc:sldChg chg="add">
        <pc:chgData name="Katelin O'Neill" userId="9b0da57a-dc3a-4f45-9d65-07720ff11708" providerId="ADAL" clId="{00754312-8D19-4D53-BDCA-03A4F827CDE5}" dt="2024-03-22T08:57:31.016" v="153"/>
        <pc:sldMkLst>
          <pc:docMk/>
          <pc:sldMk cId="3232259290" sldId="893"/>
        </pc:sldMkLst>
      </pc:sldChg>
      <pc:sldChg chg="add">
        <pc:chgData name="Katelin O'Neill" userId="9b0da57a-dc3a-4f45-9d65-07720ff11708" providerId="ADAL" clId="{00754312-8D19-4D53-BDCA-03A4F827CDE5}" dt="2024-03-22T08:57:32.446" v="155"/>
        <pc:sldMkLst>
          <pc:docMk/>
          <pc:sldMk cId="308681463" sldId="894"/>
        </pc:sldMkLst>
      </pc:sldChg>
      <pc:sldChg chg="add">
        <pc:chgData name="Katelin O'Neill" userId="9b0da57a-dc3a-4f45-9d65-07720ff11708" providerId="ADAL" clId="{00754312-8D19-4D53-BDCA-03A4F827CDE5}" dt="2024-03-22T08:57:33.966" v="157"/>
        <pc:sldMkLst>
          <pc:docMk/>
          <pc:sldMk cId="2877317435" sldId="895"/>
        </pc:sldMkLst>
      </pc:sldChg>
      <pc:sldChg chg="add">
        <pc:chgData name="Katelin O'Neill" userId="9b0da57a-dc3a-4f45-9d65-07720ff11708" providerId="ADAL" clId="{00754312-8D19-4D53-BDCA-03A4F827CDE5}" dt="2024-03-22T08:57:35.464" v="159"/>
        <pc:sldMkLst>
          <pc:docMk/>
          <pc:sldMk cId="342314158" sldId="896"/>
        </pc:sldMkLst>
      </pc:sldChg>
      <pc:sldChg chg="add">
        <pc:chgData name="Katelin O'Neill" userId="9b0da57a-dc3a-4f45-9d65-07720ff11708" providerId="ADAL" clId="{00754312-8D19-4D53-BDCA-03A4F827CDE5}" dt="2024-03-22T08:57:37.134" v="161"/>
        <pc:sldMkLst>
          <pc:docMk/>
          <pc:sldMk cId="1525408213" sldId="897"/>
        </pc:sldMkLst>
      </pc:sldChg>
      <pc:sldMasterChg chg="add addSldLayout">
        <pc:chgData name="Katelin O'Neill" userId="9b0da57a-dc3a-4f45-9d65-07720ff11708" providerId="ADAL" clId="{00754312-8D19-4D53-BDCA-03A4F827CDE5}" dt="2024-03-22T08:57:23.364" v="144" actId="27028"/>
        <pc:sldMasterMkLst>
          <pc:docMk/>
          <pc:sldMasterMk cId="3914713928" sldId="2147483672"/>
        </pc:sldMasterMkLst>
        <pc:sldLayoutChg chg="add">
          <pc:chgData name="Katelin O'Neill" userId="9b0da57a-dc3a-4f45-9d65-07720ff11708" providerId="ADAL" clId="{00754312-8D19-4D53-BDCA-03A4F827CDE5}" dt="2024-03-22T08:57:23.364" v="144" actId="27028"/>
          <pc:sldLayoutMkLst>
            <pc:docMk/>
            <pc:sldMasterMk cId="3914713928" sldId="2147483672"/>
            <pc:sldLayoutMk cId="2036331863" sldId="2147483673"/>
          </pc:sldLayoutMkLst>
        </pc:sldLayoutChg>
        <pc:sldLayoutChg chg="add">
          <pc:chgData name="Katelin O'Neill" userId="9b0da57a-dc3a-4f45-9d65-07720ff11708" providerId="ADAL" clId="{00754312-8D19-4D53-BDCA-03A4F827CDE5}" dt="2024-03-22T08:57:05.822" v="132" actId="27028"/>
          <pc:sldLayoutMkLst>
            <pc:docMk/>
            <pc:sldMasterMk cId="3914713928" sldId="2147483672"/>
            <pc:sldLayoutMk cId="1920947530" sldId="2147483674"/>
          </pc:sldLayoutMkLst>
        </pc:sldLayoutChg>
        <pc:sldLayoutChg chg="add">
          <pc:chgData name="Katelin O'Neill" userId="9b0da57a-dc3a-4f45-9d65-07720ff11708" providerId="ADAL" clId="{00754312-8D19-4D53-BDCA-03A4F827CDE5}" dt="2024-03-22T08:56:54.964" v="130" actId="27028"/>
          <pc:sldLayoutMkLst>
            <pc:docMk/>
            <pc:sldMasterMk cId="3914713928" sldId="2147483672"/>
            <pc:sldLayoutMk cId="2994024831" sldId="2147483679"/>
          </pc:sldLayoutMkLst>
        </pc:sldLayoutChg>
      </pc:sldMasterChg>
    </pc:docChg>
  </pc:docChgLst>
  <pc:docChgLst>
    <pc:chgData name="Caledonian 1" userId="S::caley1@cosla.gov.uk::dd4ccf3c-b0bb-48fb-8989-ca12c159b31b" providerId="AD" clId="Web-{089CB0A2-4CEB-AAFD-2445-F5091E4EC0C4}"/>
    <pc:docChg chg="addSld delSld">
      <pc:chgData name="Caledonian 1" userId="S::caley1@cosla.gov.uk::dd4ccf3c-b0bb-48fb-8989-ca12c159b31b" providerId="AD" clId="Web-{089CB0A2-4CEB-AAFD-2445-F5091E4EC0C4}" dt="2024-03-22T08:45:11.944" v="1"/>
      <pc:docMkLst>
        <pc:docMk/>
      </pc:docMkLst>
      <pc:sldChg chg="new del">
        <pc:chgData name="Caledonian 1" userId="S::caley1@cosla.gov.uk::dd4ccf3c-b0bb-48fb-8989-ca12c159b31b" providerId="AD" clId="Web-{089CB0A2-4CEB-AAFD-2445-F5091E4EC0C4}" dt="2024-03-22T08:45:11.944" v="1"/>
        <pc:sldMkLst>
          <pc:docMk/>
          <pc:sldMk cId="439303958" sldId="8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8FFBE-D406-374D-BFDA-87093047BC4E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6118D-44CB-5543-A295-4B643EF2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AC57-455C-5D75-090A-DA6E1FA54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2FD5F-A4C2-29C5-13A0-8040A92B8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B67EE-3F83-F899-DEE1-833D1D0A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D677-ED59-427E-BC32-65A139F5041C}" type="datetimeFigureOut">
              <a:rPr lang="en-GB" smtClean="0"/>
              <a:t>22/03/2024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58DDD-3692-CF9E-E58F-0AD2ABB6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1D9B2-200C-DE5C-B173-A5E78E84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11DA-5D95-486A-A58E-1A4C348C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3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C4FB9F-D39F-DB77-A717-E55BA034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EDB60-898C-03C2-F581-8F399C54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0D45F-5F82-DB86-F24F-248934D2C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D4D677-ED59-427E-BC32-65A139F5041C}" type="datetimeFigureOut">
              <a:rPr lang="en-GB" smtClean="0"/>
              <a:t>22/03/2024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814A1-BBE9-80A8-DB44-6FE915E5A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02F7-372D-1FD4-FADC-14938B1BE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C511DA-5D95-486A-A58E-1A4C348C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5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2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video" Target="../media/media2.mp4"/><Relationship Id="rId7" Type="http://schemas.openxmlformats.org/officeDocument/2006/relationships/image" Target="../media/image79.png"/><Relationship Id="rId2" Type="http://schemas.microsoft.com/office/2007/relationships/media" Target="../media/media2.mp4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video" Target="../media/media3.mp4"/><Relationship Id="rId7" Type="http://schemas.openxmlformats.org/officeDocument/2006/relationships/image" Target="../media/image81.png"/><Relationship Id="rId2" Type="http://schemas.microsoft.com/office/2007/relationships/media" Target="../media/media3.mp4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video" Target="../media/media4.mp4"/><Relationship Id="rId7" Type="http://schemas.openxmlformats.org/officeDocument/2006/relationships/image" Target="../media/image83.png"/><Relationship Id="rId2" Type="http://schemas.microsoft.com/office/2007/relationships/media" Target="../media/media4.mp4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66" y="4383161"/>
            <a:ext cx="2531508" cy="2531508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DA7494E-1EE5-9818-C839-3F8C4E15C625}"/>
              </a:ext>
            </a:extLst>
          </p:cNvPr>
          <p:cNvSpPr/>
          <p:nvPr/>
        </p:nvSpPr>
        <p:spPr>
          <a:xfrm>
            <a:off x="1239483" y="1305341"/>
            <a:ext cx="920282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COSLA</a:t>
            </a:r>
          </a:p>
          <a:p>
            <a:pPr algn="ctr"/>
            <a:endParaRPr lang="en-GB" sz="5400" b="1">
              <a:ln w="22225">
                <a:noFill/>
                <a:prstDash val="solid"/>
              </a:ln>
              <a:solidFill>
                <a:srgbClr val="7030A0"/>
              </a:solidFill>
            </a:endParaRPr>
          </a:p>
          <a:p>
            <a:pPr algn="ctr"/>
            <a:r>
              <a:rPr lang="en-GB" sz="5400" b="1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‘working for you every day’</a:t>
            </a:r>
          </a:p>
          <a:p>
            <a:pPr algn="ctr"/>
            <a:r>
              <a:rPr lang="en-GB" sz="5400" b="1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GB" sz="5400" b="1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2023-2024</a:t>
            </a:r>
          </a:p>
        </p:txBody>
      </p:sp>
      <p:pic>
        <p:nvPicPr>
          <p:cNvPr id="3" name="Untitled design - Converted with FlexClip">
            <a:hlinkClick r:id="" action="ppaction://media"/>
            <a:extLst>
              <a:ext uri="{FF2B5EF4-FFF2-40B4-BE49-F238E27FC236}">
                <a16:creationId xmlns:a16="http://schemas.microsoft.com/office/drawing/2014/main" id="{7F7C1BD8-4F8C-5A68-13B0-01995B2EB7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1360" out="21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0859" y="621034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046193E-646C-6B6D-9814-DEF0F949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1" y="421405"/>
            <a:ext cx="3892986" cy="5221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9CA63-68C2-5C6C-635C-62F7AB850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336" y="4276774"/>
            <a:ext cx="2677251" cy="2603993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1EB9F-2DAB-4742-6C70-3FBA78B00583}"/>
              </a:ext>
            </a:extLst>
          </p:cNvPr>
          <p:cNvSpPr txBox="1"/>
          <p:nvPr/>
        </p:nvSpPr>
        <p:spPr>
          <a:xfrm>
            <a:off x="4936301" y="1015520"/>
            <a:ext cx="453432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7030A0"/>
                </a:solidFill>
              </a:rPr>
              <a:t>Representing Scottish Local Government in Europe for 30 years...</a:t>
            </a: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70A32D81-70CA-C6B1-4FCE-D319B7C1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52" y="1679009"/>
            <a:ext cx="4810007" cy="27065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030D3-7EC6-D716-2BD9-36DA6B07A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5983" y="4070490"/>
            <a:ext cx="3223539" cy="268247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7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61FB91CB-3CF2-6D1C-A2E6-EF331D122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7" y="760165"/>
            <a:ext cx="3986913" cy="5198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FBF11-3B9E-AAF8-B237-8389E9E93BA0}"/>
              </a:ext>
            </a:extLst>
          </p:cNvPr>
          <p:cNvSpPr txBox="1"/>
          <p:nvPr/>
        </p:nvSpPr>
        <p:spPr>
          <a:xfrm>
            <a:off x="5324918" y="5036828"/>
            <a:ext cx="411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7030A0"/>
                </a:solidFill>
              </a:rPr>
              <a:t>Providing  the largest annual platform to raise the voice of Scottish Local Government…</a:t>
            </a:r>
          </a:p>
        </p:txBody>
      </p:sp>
      <p:pic>
        <p:nvPicPr>
          <p:cNvPr id="7" name="Picture 6" descr="A group of people at a convention&#10;&#10;Description automatically generated">
            <a:extLst>
              <a:ext uri="{FF2B5EF4-FFF2-40B4-BE49-F238E27FC236}">
                <a16:creationId xmlns:a16="http://schemas.microsoft.com/office/drawing/2014/main" id="{2A3CB1B8-D5C0-7889-FC63-105837EF5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25" y="55540"/>
            <a:ext cx="3810610" cy="2553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FB278F-15AE-7C8F-C5BD-4AB7B9875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558" y="2885246"/>
            <a:ext cx="3416937" cy="2050558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9" name="Picture 8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36B9A641-74E1-3993-4EC5-4CAAA4FD4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05" y="2124255"/>
            <a:ext cx="3358693" cy="22503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4C64E421-F2C8-E309-BA4D-BF2196376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50" y="1019448"/>
            <a:ext cx="3478201" cy="4637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51345-847F-3A99-7788-27E57A03B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26" y="4259465"/>
            <a:ext cx="2532068" cy="226296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CDC4B-FFB4-6C03-DD1F-F2E1615C4443}"/>
              </a:ext>
            </a:extLst>
          </p:cNvPr>
          <p:cNvSpPr txBox="1"/>
          <p:nvPr/>
        </p:nvSpPr>
        <p:spPr>
          <a:xfrm>
            <a:off x="5051791" y="1061388"/>
            <a:ext cx="500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7030A0"/>
                </a:solidFill>
              </a:rPr>
              <a:t>Recognising</a:t>
            </a:r>
            <a:r>
              <a:rPr lang="en-US" sz="2400" b="1">
                <a:solidFill>
                  <a:srgbClr val="7030A0"/>
                </a:solidFill>
              </a:rPr>
              <a:t> and showcasing the excellence in our councils…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419E94D-4CD3-118A-1191-DD0FD8AE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99" y="2029421"/>
            <a:ext cx="2852646" cy="380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6C1359-2AF4-6CDB-B78F-7623C633E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430" y="1476886"/>
            <a:ext cx="2644070" cy="150712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DD17CEAD-5034-6389-2F24-6CD1705F83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62" y="1794373"/>
            <a:ext cx="3765940" cy="2510626"/>
          </a:xfrm>
          <a:prstGeom prst="rect">
            <a:avLst/>
          </a:prstGeom>
        </p:spPr>
      </p:pic>
      <p:pic>
        <p:nvPicPr>
          <p:cNvPr id="9" name="Picture 8" descr="A room with tables and chairs&#10;&#10;Description automatically generated">
            <a:extLst>
              <a:ext uri="{FF2B5EF4-FFF2-40B4-BE49-F238E27FC236}">
                <a16:creationId xmlns:a16="http://schemas.microsoft.com/office/drawing/2014/main" id="{473774FD-23DB-0C49-03B7-33899AF9D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28" y="4501560"/>
            <a:ext cx="3223700" cy="2159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5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9DA0F741-C7F9-8DD1-BE92-D3BB0907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7" y="259679"/>
            <a:ext cx="3137473" cy="418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">
            <a:extLst>
              <a:ext uri="{FF2B5EF4-FFF2-40B4-BE49-F238E27FC236}">
                <a16:creationId xmlns:a16="http://schemas.microsoft.com/office/drawing/2014/main" id="{540F4387-9FEC-1883-2DBC-EE7CD121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22" y="575428"/>
            <a:ext cx="2768541" cy="36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">
            <a:extLst>
              <a:ext uri="{FF2B5EF4-FFF2-40B4-BE49-F238E27FC236}">
                <a16:creationId xmlns:a16="http://schemas.microsoft.com/office/drawing/2014/main" id="{3970751B-0EE7-F7C4-9AC2-1193B13F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10" y="2778659"/>
            <a:ext cx="3001224" cy="40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">
            <a:extLst>
              <a:ext uri="{FF2B5EF4-FFF2-40B4-BE49-F238E27FC236}">
                <a16:creationId xmlns:a16="http://schemas.microsoft.com/office/drawing/2014/main" id="{55EA7044-D406-E17D-6E97-1CA509E0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24" y="130338"/>
            <a:ext cx="3021594" cy="40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">
            <a:extLst>
              <a:ext uri="{FF2B5EF4-FFF2-40B4-BE49-F238E27FC236}">
                <a16:creationId xmlns:a16="http://schemas.microsoft.com/office/drawing/2014/main" id="{8A3850AC-C0F4-29B2-08E2-DD060DB2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18" y="2576315"/>
            <a:ext cx="3313568" cy="44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300F9-C8AE-0978-E21F-382D7FFA66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11" y="4201648"/>
            <a:ext cx="2438118" cy="2003602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1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EC0526BA-ECCD-6720-51CC-78253FD33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1" y="631230"/>
            <a:ext cx="3730699" cy="3628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8D505-BCC1-3C1F-88F9-16D4BE70E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632" y="3605292"/>
            <a:ext cx="3126415" cy="2565264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7FE8E4-449E-2C77-BECC-F65FC212686C}"/>
              </a:ext>
            </a:extLst>
          </p:cNvPr>
          <p:cNvSpPr txBox="1"/>
          <p:nvPr/>
        </p:nvSpPr>
        <p:spPr>
          <a:xfrm>
            <a:off x="4719083" y="4988657"/>
            <a:ext cx="323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Arguing for fairness and equity in all of our communities….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049AAE6-A398-4B19-7A34-07D9E896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66" y="137652"/>
            <a:ext cx="4411128" cy="293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0FC8CD8-BDEA-2BEB-A0F5-FDC1B9785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372" y="2242837"/>
            <a:ext cx="1813454" cy="272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4007B08-CE3A-2F3F-434C-24CA79D8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59" y="1328509"/>
            <a:ext cx="4391684" cy="29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D665A-47AC-E68E-27B5-8EBD7585FE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6994" y="3734366"/>
            <a:ext cx="4830645" cy="106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1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16B31C08-28C3-A93E-F53B-2A7FD099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55" y="920524"/>
            <a:ext cx="4451922" cy="3338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">
            <a:extLst>
              <a:ext uri="{FF2B5EF4-FFF2-40B4-BE49-F238E27FC236}">
                <a16:creationId xmlns:a16="http://schemas.microsoft.com/office/drawing/2014/main" id="{6549B5A6-6419-8FCD-8E74-D08535DB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02" y="932867"/>
            <a:ext cx="4451921" cy="3338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67A3E-5296-2C60-8C1B-E9057E004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002" y="4494517"/>
            <a:ext cx="2536672" cy="1211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02C64-2474-40D7-F8D0-5C7D8B3D9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933" y="4412153"/>
            <a:ext cx="2379439" cy="1576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DA0E0-F75D-B049-3E23-01C0F68B41CE}"/>
              </a:ext>
            </a:extLst>
          </p:cNvPr>
          <p:cNvSpPr txBox="1"/>
          <p:nvPr/>
        </p:nvSpPr>
        <p:spPr>
          <a:xfrm>
            <a:off x="3787020" y="4679186"/>
            <a:ext cx="237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Strengthening Local Democracy….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387DB1ED-0626-8FEF-BE89-AB18DCF9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76" y="1116337"/>
            <a:ext cx="2732368" cy="4625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FD3F5-056C-6590-6AB2-518BCD0AE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955" y="1138575"/>
            <a:ext cx="2644069" cy="2586728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FEC3A8-2D4B-E82E-E7E7-C7220CBB5D7B}"/>
              </a:ext>
            </a:extLst>
          </p:cNvPr>
          <p:cNvSpPr txBox="1"/>
          <p:nvPr/>
        </p:nvSpPr>
        <p:spPr>
          <a:xfrm>
            <a:off x="5214169" y="4071358"/>
            <a:ext cx="411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Negotiating for and with our workforce representatives to ensure strong pay and terms and conditions…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0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14338" name="Picture 2" descr="Image">
            <a:extLst>
              <a:ext uri="{FF2B5EF4-FFF2-40B4-BE49-F238E27FC236}">
                <a16:creationId xmlns:a16="http://schemas.microsoft.com/office/drawing/2014/main" id="{035DD2EB-9885-E014-884D-22B21AA5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76" y="849190"/>
            <a:ext cx="5789000" cy="240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">
            <a:extLst>
              <a:ext uri="{FF2B5EF4-FFF2-40B4-BE49-F238E27FC236}">
                <a16:creationId xmlns:a16="http://schemas.microsoft.com/office/drawing/2014/main" id="{CBB59830-B470-2FC5-0256-085B3438F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16" y="844600"/>
            <a:ext cx="3003242" cy="4004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">
            <a:extLst>
              <a:ext uri="{FF2B5EF4-FFF2-40B4-BE49-F238E27FC236}">
                <a16:creationId xmlns:a16="http://schemas.microsoft.com/office/drawing/2014/main" id="{4320F301-0257-D549-8BE0-04D2AAAD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76" y="3429000"/>
            <a:ext cx="4041924" cy="3031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A63F3-2E88-9F0A-CFCA-4954F655D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153" y="4409603"/>
            <a:ext cx="2644070" cy="1805706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D2E2C-4110-82F7-03CE-DAAC44E24FBF}"/>
              </a:ext>
            </a:extLst>
          </p:cNvPr>
          <p:cNvSpPr txBox="1"/>
          <p:nvPr/>
        </p:nvSpPr>
        <p:spPr>
          <a:xfrm>
            <a:off x="5673876" y="145189"/>
            <a:ext cx="1978759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Government, Housing and Planning Committee, Tuesday </a:t>
            </a:r>
            <a:r>
              <a:rPr lang="en-GB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23rd</a:t>
            </a:r>
            <a:r>
              <a:rPr lang="en-GB" sz="1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60B93-8A7E-9F54-E9FE-17CB18DF07A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99698" y="440407"/>
            <a:ext cx="4302754" cy="3072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AA453-E3E0-D924-7D6A-44067E704333}"/>
              </a:ext>
            </a:extLst>
          </p:cNvPr>
          <p:cNvSpPr txBox="1"/>
          <p:nvPr/>
        </p:nvSpPr>
        <p:spPr>
          <a:xfrm>
            <a:off x="8284661" y="1115148"/>
            <a:ext cx="2817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Giving evidence to Parliament and lobbying for Scottish Local Government…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16F06A-5A7C-A78D-CAE3-112B5D37133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898594" y="3178614"/>
            <a:ext cx="3760831" cy="308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1E0AD9-D71E-C4E4-68A8-3C8B8E4B0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252" y="2142878"/>
            <a:ext cx="4121016" cy="2644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F8B469-AFD9-9FEF-D886-16891BE108BA}"/>
              </a:ext>
            </a:extLst>
          </p:cNvPr>
          <p:cNvSpPr txBox="1"/>
          <p:nvPr/>
        </p:nvSpPr>
        <p:spPr>
          <a:xfrm>
            <a:off x="1021165" y="4778319"/>
            <a:ext cx="264407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Government, Housing and Planning Committee, Tuesday 20</a:t>
            </a:r>
            <a:r>
              <a:rPr lang="en-GB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February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5399A-76F7-6ECC-FCEF-6466ACA60491}"/>
              </a:ext>
            </a:extLst>
          </p:cNvPr>
          <p:cNvSpPr txBox="1"/>
          <p:nvPr/>
        </p:nvSpPr>
        <p:spPr>
          <a:xfrm>
            <a:off x="9772505" y="2237743"/>
            <a:ext cx="1259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7030A0"/>
                </a:solidFill>
              </a:rPr>
              <a:t>Equalities, Human Rights and Civil Justice Committee, Tuesday 31</a:t>
            </a:r>
            <a:r>
              <a:rPr lang="en-GB" sz="1600" b="1" baseline="30000">
                <a:solidFill>
                  <a:srgbClr val="7030A0"/>
                </a:solidFill>
              </a:rPr>
              <a:t>st</a:t>
            </a:r>
            <a:r>
              <a:rPr lang="en-GB" sz="1600" b="1">
                <a:solidFill>
                  <a:srgbClr val="7030A0"/>
                </a:solidFill>
              </a:rPr>
              <a:t> October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6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3D50A2-F858-488B-B079-B8BCAA17DCC3}"/>
              </a:ext>
            </a:extLst>
          </p:cNvPr>
          <p:cNvSpPr txBox="1"/>
          <p:nvPr/>
        </p:nvSpPr>
        <p:spPr>
          <a:xfrm>
            <a:off x="8556343" y="1006026"/>
            <a:ext cx="239011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Government, Housing and Planning Committee, Tuesday 16</a:t>
            </a:r>
            <a:r>
              <a:rPr lang="en-GB" sz="16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34D63-D1F4-493E-E7E5-5C71C9C196CE}"/>
              </a:ext>
            </a:extLst>
          </p:cNvPr>
          <p:cNvSpPr txBox="1"/>
          <p:nvPr/>
        </p:nvSpPr>
        <p:spPr>
          <a:xfrm>
            <a:off x="6152738" y="2233230"/>
            <a:ext cx="282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Giving evidence to Parliament and lobbying for Scottish Local Government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BA4B2-C8C0-9B2F-EAFF-863E82273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633" y="3646422"/>
            <a:ext cx="2966240" cy="2256669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11" name="202403201318 (5)">
            <a:hlinkClick r:id="" action="ppaction://media"/>
            <a:extLst>
              <a:ext uri="{FF2B5EF4-FFF2-40B4-BE49-F238E27FC236}">
                <a16:creationId xmlns:a16="http://schemas.microsoft.com/office/drawing/2014/main" id="{83B95A52-69B3-4310-33F3-620A19600AA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4746" y="1197346"/>
            <a:ext cx="4270645" cy="4270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8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5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  <p:extLst>
    <p:ext uri="{E180D4A7-C9FB-4DFB-919C-405C955672EB}">
      <p14:showEvtLst xmlns:p14="http://schemas.microsoft.com/office/powerpoint/2010/main">
        <p14:playEvt time="6651" objId="11"/>
        <p14:stopEvt time="44227" objId="1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FA20A-4A5A-B03B-E635-120E850F7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092" y="1757479"/>
            <a:ext cx="3603686" cy="3636747"/>
          </a:xfrm>
          <a:prstGeom prst="rect">
            <a:avLst/>
          </a:prstGeom>
          <a:ln w="76200">
            <a:solidFill>
              <a:srgbClr val="5C4F7B"/>
            </a:solidFill>
          </a:ln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66" y="4383161"/>
            <a:ext cx="2531508" cy="2531508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7172" name="Picture 4" descr="Image">
            <a:extLst>
              <a:ext uri="{FF2B5EF4-FFF2-40B4-BE49-F238E27FC236}">
                <a16:creationId xmlns:a16="http://schemas.microsoft.com/office/drawing/2014/main" id="{DC428EBB-8C33-7940-8D26-AEA8ED75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11" y="1757479"/>
            <a:ext cx="5479954" cy="3647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37FC9C-4359-DA91-0ED2-597AEF8FC15A}"/>
              </a:ext>
            </a:extLst>
          </p:cNvPr>
          <p:cNvSpPr txBox="1"/>
          <p:nvPr/>
        </p:nvSpPr>
        <p:spPr>
          <a:xfrm>
            <a:off x="1074177" y="5548465"/>
            <a:ext cx="59865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Working as equal</a:t>
            </a:r>
            <a:r>
              <a:rPr lang="en-US" b="1">
                <a:solidFill>
                  <a:srgbClr val="5C4F7B"/>
                </a:solidFill>
              </a:rPr>
              <a:t> </a:t>
            </a:r>
            <a:r>
              <a:rPr lang="en-US" b="1">
                <a:solidFill>
                  <a:srgbClr val="7030A0"/>
                </a:solidFill>
              </a:rPr>
              <a:t>spheres of government...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859E7-0295-54EE-2624-BEFD4B0C2FDE}"/>
              </a:ext>
            </a:extLst>
          </p:cNvPr>
          <p:cNvSpPr txBox="1"/>
          <p:nvPr/>
        </p:nvSpPr>
        <p:spPr>
          <a:xfrm>
            <a:off x="531571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47F5D2-179E-AFAE-5CA4-F1438FEFABEB}"/>
              </a:ext>
            </a:extLst>
          </p:cNvPr>
          <p:cNvGrpSpPr/>
          <p:nvPr/>
        </p:nvGrpSpPr>
        <p:grpSpPr>
          <a:xfrm>
            <a:off x="-263201" y="802170"/>
            <a:ext cx="9501694" cy="811996"/>
            <a:chOff x="-263201" y="802170"/>
            <a:chExt cx="9501694" cy="811996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A72DCFAC-7C04-D91B-2858-9755EBB790FA}"/>
                </a:ext>
              </a:extLst>
            </p:cNvPr>
            <p:cNvSpPr/>
            <p:nvPr/>
          </p:nvSpPr>
          <p:spPr>
            <a:xfrm flipH="1">
              <a:off x="949239" y="802170"/>
              <a:ext cx="7255465" cy="811996"/>
            </a:xfrm>
            <a:custGeom>
              <a:avLst/>
              <a:gdLst/>
              <a:ahLst/>
              <a:cxnLst/>
              <a:rect l="l" t="t" r="r" b="b"/>
              <a:pathLst>
                <a:path w="8890589" h="1989269">
                  <a:moveTo>
                    <a:pt x="8890589" y="0"/>
                  </a:moveTo>
                  <a:lnTo>
                    <a:pt x="0" y="0"/>
                  </a:lnTo>
                  <a:lnTo>
                    <a:pt x="0" y="1989269"/>
                  </a:lnTo>
                  <a:lnTo>
                    <a:pt x="8890589" y="1989269"/>
                  </a:lnTo>
                  <a:lnTo>
                    <a:pt x="8890589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BF3664FF-BEFE-E8AE-E3E6-313996BEBB86}"/>
                </a:ext>
              </a:extLst>
            </p:cNvPr>
            <p:cNvSpPr txBox="1"/>
            <p:nvPr/>
          </p:nvSpPr>
          <p:spPr>
            <a:xfrm>
              <a:off x="-263201" y="864413"/>
              <a:ext cx="9501694" cy="594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27"/>
                </a:lnSpc>
              </a:pPr>
              <a:r>
                <a:rPr lang="en-US" sz="2800" spc="-209">
                  <a:solidFill>
                    <a:srgbClr val="000000"/>
                  </a:solidFill>
                  <a:latin typeface="ITC Franklin Gothic LT Bold"/>
                </a:rPr>
                <a:t>First minister and COSLA sign ‘historic’ new deal for councils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17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0575B-BE66-2EA2-6AF2-6709B852B9C3}"/>
              </a:ext>
            </a:extLst>
          </p:cNvPr>
          <p:cNvSpPr txBox="1"/>
          <p:nvPr/>
        </p:nvSpPr>
        <p:spPr>
          <a:xfrm>
            <a:off x="6721873" y="1124115"/>
            <a:ext cx="221360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Government, Housing and Planning Committee, Tuesday 5</a:t>
            </a:r>
            <a:r>
              <a:rPr lang="en-GB" sz="16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0DB58-795E-E408-F1AD-87D3337B186A}"/>
              </a:ext>
            </a:extLst>
          </p:cNvPr>
          <p:cNvSpPr txBox="1"/>
          <p:nvPr/>
        </p:nvSpPr>
        <p:spPr>
          <a:xfrm>
            <a:off x="8258573" y="2264236"/>
            <a:ext cx="282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Giving evidence to Parliament and lobbying for Scottish Local Government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D8692-3BDD-D611-CCF6-ADC679D2A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306" y="3426465"/>
            <a:ext cx="3325726" cy="2320877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2" name="202403201626 (1)">
            <a:hlinkClick r:id="" action="ppaction://media"/>
            <a:extLst>
              <a:ext uri="{FF2B5EF4-FFF2-40B4-BE49-F238E27FC236}">
                <a16:creationId xmlns:a16="http://schemas.microsoft.com/office/drawing/2014/main" id="{34348E5B-36DE-80A1-D1D3-C989F91D1EE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6596" y="1090012"/>
            <a:ext cx="4453917" cy="4453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7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23" objId="11"/>
        <p14:stopEvt time="35788" objId="1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F6EE2-7758-3E24-AC42-FB2D494AB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635" y="1152065"/>
            <a:ext cx="2849952" cy="3067092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B25F5-E7B0-C431-233C-970240B6A445}"/>
              </a:ext>
            </a:extLst>
          </p:cNvPr>
          <p:cNvSpPr txBox="1"/>
          <p:nvPr/>
        </p:nvSpPr>
        <p:spPr>
          <a:xfrm>
            <a:off x="6241978" y="4480882"/>
            <a:ext cx="282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Giving evidence to Parliament and lobbying for Scottish Local Government….</a:t>
            </a:r>
          </a:p>
        </p:txBody>
      </p:sp>
      <p:pic>
        <p:nvPicPr>
          <p:cNvPr id="3" name="202403201351">
            <a:hlinkClick r:id="" action="ppaction://media"/>
            <a:extLst>
              <a:ext uri="{FF2B5EF4-FFF2-40B4-BE49-F238E27FC236}">
                <a16:creationId xmlns:a16="http://schemas.microsoft.com/office/drawing/2014/main" id="{1D13DF0A-567C-71FE-401B-A05596880E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6596" y="1319422"/>
            <a:ext cx="5117780" cy="2878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5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7" objId="3"/>
        <p14:stopEvt time="23388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66" y="4383161"/>
            <a:ext cx="2531508" cy="253150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DA7494E-1EE5-9818-C839-3F8C4E15C625}"/>
              </a:ext>
            </a:extLst>
          </p:cNvPr>
          <p:cNvSpPr/>
          <p:nvPr/>
        </p:nvSpPr>
        <p:spPr>
          <a:xfrm>
            <a:off x="3576336" y="2911424"/>
            <a:ext cx="50393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GB" sz="4000" b="1">
              <a:ln w="22225">
                <a:noFill/>
                <a:prstDash val="solid"/>
              </a:ln>
              <a:solidFill>
                <a:srgbClr val="7030A0"/>
              </a:solidFill>
            </a:endParaRPr>
          </a:p>
          <a:p>
            <a:pPr algn="ctr"/>
            <a:r>
              <a:rPr lang="en-GB" sz="4000" b="1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‘your representative voice’</a:t>
            </a: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E51F3CA2-F676-D8CF-C50B-93B7F1DA5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8" y="3219799"/>
            <a:ext cx="3484703" cy="3329826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8E0AA886-D9BE-7601-4855-8D49038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01" y="256782"/>
            <a:ext cx="3877105" cy="29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purple circles&#10;&#10;Description automatically generated">
            <a:extLst>
              <a:ext uri="{FF2B5EF4-FFF2-40B4-BE49-F238E27FC236}">
                <a16:creationId xmlns:a16="http://schemas.microsoft.com/office/drawing/2014/main" id="{09B50E21-F29A-D647-45FC-46F675216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92" y="957186"/>
            <a:ext cx="2714625" cy="2714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3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8833F6-9606-850C-4C31-734329DCA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844" y="992113"/>
            <a:ext cx="2667500" cy="3776302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37562" y="-5675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66" y="4383161"/>
            <a:ext cx="2531508" cy="2531508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859E7-0295-54EE-2624-BEFD4B0C2FDE}"/>
              </a:ext>
            </a:extLst>
          </p:cNvPr>
          <p:cNvSpPr txBox="1"/>
          <p:nvPr/>
        </p:nvSpPr>
        <p:spPr>
          <a:xfrm>
            <a:off x="531571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58E6B-CD30-96ED-0ABB-487228DB5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757" y="1002117"/>
            <a:ext cx="2667500" cy="3766298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55EEAA-C7D6-D40D-550B-8785C8EDB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286" y="1079118"/>
            <a:ext cx="3136647" cy="4433127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4D6EBD-4D3A-DE05-54BC-02B2ABA333A1}"/>
              </a:ext>
            </a:extLst>
          </p:cNvPr>
          <p:cNvSpPr txBox="1"/>
          <p:nvPr/>
        </p:nvSpPr>
        <p:spPr>
          <a:xfrm>
            <a:off x="1102933" y="4976589"/>
            <a:ext cx="189537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solidFill>
                  <a:srgbClr val="7030A0"/>
                </a:solidFill>
              </a:rPr>
              <a:t>Budget Lobbying Documents...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3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erson and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2FF04A7-CCF8-E44E-91B2-08F67A493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68" y="960167"/>
            <a:ext cx="3437673" cy="4020312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66" y="4383161"/>
            <a:ext cx="2531508" cy="2531508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1229C884-81CD-D123-51F7-FE196EA2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21" y="970240"/>
            <a:ext cx="4535260" cy="3550620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9A059-4AA6-EF7E-C13D-CCEAA530F3AC}"/>
              </a:ext>
            </a:extLst>
          </p:cNvPr>
          <p:cNvSpPr txBox="1"/>
          <p:nvPr/>
        </p:nvSpPr>
        <p:spPr>
          <a:xfrm>
            <a:off x="989268" y="4811009"/>
            <a:ext cx="319709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Engaging with our Local Government colleagues across the UK...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7213D9A-DE2F-82FC-5486-ED1718239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165" y="2057113"/>
            <a:ext cx="3268379" cy="3644896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7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21" name="Picture 20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9C2C72C-D77F-FAB4-6E1A-434CF8A72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40" y="944020"/>
            <a:ext cx="4327308" cy="2907211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355073-15D9-838B-EF1B-DDC8B14F4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0040" y="2209681"/>
            <a:ext cx="2663469" cy="2585570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AF962F-6A3C-4ED9-89ED-37940C64E52B}"/>
              </a:ext>
            </a:extLst>
          </p:cNvPr>
          <p:cNvSpPr txBox="1"/>
          <p:nvPr/>
        </p:nvSpPr>
        <p:spPr>
          <a:xfrm>
            <a:off x="6273236" y="4266260"/>
            <a:ext cx="2971804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Presidential Council Visits to hear your views and respond to your needs….</a:t>
            </a:r>
          </a:p>
        </p:txBody>
      </p:sp>
      <p:pic>
        <p:nvPicPr>
          <p:cNvPr id="2" name="Picture 1" descr="A group of people standing in front of a stone building&#10;&#10;Description automatically generated">
            <a:extLst>
              <a:ext uri="{FF2B5EF4-FFF2-40B4-BE49-F238E27FC236}">
                <a16:creationId xmlns:a16="http://schemas.microsoft.com/office/drawing/2014/main" id="{C2BF6631-1094-447E-B2EF-F76C10071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3" y="120190"/>
            <a:ext cx="2301472" cy="3918546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1C718D-4B1F-A05D-58D6-C364619996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884" y="2623260"/>
            <a:ext cx="2803976" cy="2455941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1026" name="Picture 2" descr="A group of people smiling.">
            <a:extLst>
              <a:ext uri="{FF2B5EF4-FFF2-40B4-BE49-F238E27FC236}">
                <a16:creationId xmlns:a16="http://schemas.microsoft.com/office/drawing/2014/main" id="{87E5EA03-4110-C1C9-872E-AAE45076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80" y="120190"/>
            <a:ext cx="4763219" cy="267931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F0857-E39B-7326-2314-4E3BD9E1F6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4581" y="1825617"/>
            <a:ext cx="2432270" cy="229058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7BECF1B-E452-5758-577A-B8D40A19C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61" y="3933568"/>
            <a:ext cx="3650675" cy="273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1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34015" y="45535"/>
            <a:ext cx="12192000" cy="6858000"/>
          </a:xfrm>
          <a:prstGeom prst="frame">
            <a:avLst/>
          </a:prstGeom>
          <a:solidFill>
            <a:srgbClr val="5C4F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EB4A4-1F6A-4F5D-BDC0-F8D2299C7A4B}"/>
              </a:ext>
            </a:extLst>
          </p:cNvPr>
          <p:cNvSpPr txBox="1"/>
          <p:nvPr/>
        </p:nvSpPr>
        <p:spPr>
          <a:xfrm>
            <a:off x="6481773" y="5092335"/>
            <a:ext cx="3825473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Presidential Council Visits to hear your views and respond to your needs….</a:t>
            </a: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69AF62A4-B208-52AF-3D2D-EE40CB233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5" y="935636"/>
            <a:ext cx="3562786" cy="4986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9D7BE-B3AC-4B58-AD33-5E5CB7466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433" y="4319855"/>
            <a:ext cx="2947083" cy="2540589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B7035E5-6A1B-0FDB-9B7E-DAD213B29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90" y="792521"/>
            <a:ext cx="4209237" cy="322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8B04B2-D0B3-A8AF-6874-D2820C91E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298" y="923399"/>
            <a:ext cx="2223403" cy="1868276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782C186E-CF83-8720-47D9-DC1D0B37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97" y="2257648"/>
            <a:ext cx="3204654" cy="269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1E4D84-4199-0D9C-11CC-B004ED6F2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0787" y="1074068"/>
            <a:ext cx="2957002" cy="2928154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0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40740" y="-190122"/>
            <a:ext cx="12192000" cy="6858000"/>
          </a:xfrm>
          <a:prstGeom prst="frame">
            <a:avLst/>
          </a:prstGeom>
          <a:solidFill>
            <a:srgbClr val="5C4F7B"/>
          </a:solidFill>
          <a:ln w="57150">
            <a:solidFill>
              <a:srgbClr val="5C4F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7" name="Picture 6" descr="A group of women standing on stairs&#10;&#10;Description automatically generated">
            <a:extLst>
              <a:ext uri="{FF2B5EF4-FFF2-40B4-BE49-F238E27FC236}">
                <a16:creationId xmlns:a16="http://schemas.microsoft.com/office/drawing/2014/main" id="{C5BFE663-396E-00DA-6B7F-F4A3FB915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78" y="792521"/>
            <a:ext cx="4648768" cy="5121795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women standing in front of a building&#10;&#10;Description automatically generated">
            <a:extLst>
              <a:ext uri="{FF2B5EF4-FFF2-40B4-BE49-F238E27FC236}">
                <a16:creationId xmlns:a16="http://schemas.microsoft.com/office/drawing/2014/main" id="{5412B14E-9EC0-775A-00EC-9E1211402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28" y="822665"/>
            <a:ext cx="2283063" cy="3044084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erson standing in front of a podium&#10;&#10;Description automatically generated">
            <a:extLst>
              <a:ext uri="{FF2B5EF4-FFF2-40B4-BE49-F238E27FC236}">
                <a16:creationId xmlns:a16="http://schemas.microsoft.com/office/drawing/2014/main" id="{CCDC5612-8784-2E67-98A1-91F38BF58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8" y="849190"/>
            <a:ext cx="2665625" cy="3493951"/>
          </a:xfrm>
          <a:prstGeom prst="rect">
            <a:avLst/>
          </a:prstGeom>
          <a:ln w="57150" cap="sq">
            <a:solidFill>
              <a:srgbClr val="5C4F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E60F11-EE94-3685-1F2C-B27AFED36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220" y="3522355"/>
            <a:ext cx="3068914" cy="2713474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2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C311C6DC-D81D-FAF0-33D0-5371B7C2D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1" y="208051"/>
            <a:ext cx="3068768" cy="3259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39C05-8F29-4F66-9C42-B9BFA9CB1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606" y="220409"/>
            <a:ext cx="2130846" cy="2161580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72771-4CA4-5263-6C1F-EF3DDE96576C}"/>
              </a:ext>
            </a:extLst>
          </p:cNvPr>
          <p:cNvSpPr txBox="1"/>
          <p:nvPr/>
        </p:nvSpPr>
        <p:spPr>
          <a:xfrm>
            <a:off x="6810972" y="856357"/>
            <a:ext cx="396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Demonstrating our commitment to our communities, ‘Keeping our Promise’…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C1C38833-EC32-0FFD-81CD-634E6543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27" y="2414830"/>
            <a:ext cx="2616463" cy="3466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1C614-276B-20C8-4AFD-76CA790E6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5702" y="4354298"/>
            <a:ext cx="2407107" cy="2300745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767A28-9463-8C68-1D8B-1AF7D0D84EF3}"/>
              </a:ext>
            </a:extLst>
          </p:cNvPr>
          <p:cNvSpPr txBox="1"/>
          <p:nvPr/>
        </p:nvSpPr>
        <p:spPr>
          <a:xfrm>
            <a:off x="5747446" y="2602397"/>
            <a:ext cx="2020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Engaging with our stakeholders nationally…</a:t>
            </a:r>
          </a:p>
        </p:txBody>
      </p:sp>
      <p:pic>
        <p:nvPicPr>
          <p:cNvPr id="11" name="Picture 2" descr="Image">
            <a:extLst>
              <a:ext uri="{FF2B5EF4-FFF2-40B4-BE49-F238E27FC236}">
                <a16:creationId xmlns:a16="http://schemas.microsoft.com/office/drawing/2014/main" id="{352265DB-99B6-6171-C701-7EB47F72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51" y="2917083"/>
            <a:ext cx="2597791" cy="3468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1563F7-DCEB-A826-9381-258331ADE7E0}"/>
              </a:ext>
            </a:extLst>
          </p:cNvPr>
          <p:cNvSpPr txBox="1"/>
          <p:nvPr/>
        </p:nvSpPr>
        <p:spPr>
          <a:xfrm>
            <a:off x="3634916" y="3652109"/>
            <a:ext cx="13249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</a:rPr>
              <a:t>Standing up for our young people and future generations….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490A56-A281-4DED-6D44-E84D17AAC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4167" y="5225829"/>
            <a:ext cx="1741500" cy="1688105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pic>
        <p:nvPicPr>
          <p:cNvPr id="17" name="Picture 2" descr="Image">
            <a:extLst>
              <a:ext uri="{FF2B5EF4-FFF2-40B4-BE49-F238E27FC236}">
                <a16:creationId xmlns:a16="http://schemas.microsoft.com/office/drawing/2014/main" id="{67059C40-3CBB-DC88-FA2C-681FDE75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34" y="1503806"/>
            <a:ext cx="2553456" cy="3466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1BFD70E-828C-FE07-0CA3-C5602259AC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5C4F7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white circle with a yellow key and blue text&#10;&#10;Description automatically generated">
            <a:extLst>
              <a:ext uri="{FF2B5EF4-FFF2-40B4-BE49-F238E27FC236}">
                <a16:creationId xmlns:a16="http://schemas.microsoft.com/office/drawing/2014/main" id="{62331CB7-CA1A-B862-E093-FD3F34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30" y="4259465"/>
            <a:ext cx="2644070" cy="2644070"/>
          </a:xfrm>
          <a:prstGeom prst="rect">
            <a:avLst/>
          </a:prstGeom>
        </p:spPr>
      </p:pic>
      <p:pic>
        <p:nvPicPr>
          <p:cNvPr id="32" name="Picture 3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42109C8-81F3-CB4F-13EB-0404531C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4" y="5963920"/>
            <a:ext cx="1319670" cy="888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055DFA-1D79-743E-CC51-8605601B6D4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57831" y="920524"/>
            <a:ext cx="3735913" cy="2783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77D0B-7D34-3537-E7B1-BC76372BF05F}"/>
              </a:ext>
            </a:extLst>
          </p:cNvPr>
          <p:cNvSpPr txBox="1"/>
          <p:nvPr/>
        </p:nvSpPr>
        <p:spPr>
          <a:xfrm>
            <a:off x="5402423" y="960399"/>
            <a:ext cx="167587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Government, Housing and Planning Committee, Tuesday 26</a:t>
            </a:r>
            <a:r>
              <a:rPr lang="en-GB" sz="18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FE789-C729-1F51-C342-DA8C5ED40928}"/>
              </a:ext>
            </a:extLst>
          </p:cNvPr>
          <p:cNvSpPr txBox="1"/>
          <p:nvPr/>
        </p:nvSpPr>
        <p:spPr>
          <a:xfrm>
            <a:off x="1071925" y="3925618"/>
            <a:ext cx="282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Giving evidence to Parliament and lobbying for Scottish Local Government…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A9C22C-136D-A514-1805-81250408E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712" y="424595"/>
            <a:ext cx="3130404" cy="4120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2FD53A-E810-7984-D0CC-D2D953488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6975" y="3350390"/>
            <a:ext cx="2500534" cy="1883042"/>
          </a:xfrm>
          <a:prstGeom prst="rect">
            <a:avLst/>
          </a:prstGeom>
          <a:ln w="57150">
            <a:solidFill>
              <a:srgbClr val="5C4F7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6287E3-D415-4FB4-8CE0-5297E07F0C98}"/>
              </a:ext>
            </a:extLst>
          </p:cNvPr>
          <p:cNvSpPr txBox="1"/>
          <p:nvPr/>
        </p:nvSpPr>
        <p:spPr>
          <a:xfrm>
            <a:off x="6122874" y="5233432"/>
            <a:ext cx="350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Representing the best interests of local government 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7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|0.8|0.8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.3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4|1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|0.8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1|1.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|1.2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5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98118B495B546B49033BB164F8A7D" ma:contentTypeVersion="15" ma:contentTypeDescription="Create a new document." ma:contentTypeScope="" ma:versionID="c316902cffb1b64cdfd5e80b9475a9e9">
  <xsd:schema xmlns:xsd="http://www.w3.org/2001/XMLSchema" xmlns:xs="http://www.w3.org/2001/XMLSchema" xmlns:p="http://schemas.microsoft.com/office/2006/metadata/properties" xmlns:ns2="05451b71-8466-4064-947d-edbd308fab58" xmlns:ns3="54589182-1536-4f8e-81f9-66f405beb3ad" targetNamespace="http://schemas.microsoft.com/office/2006/metadata/properties" ma:root="true" ma:fieldsID="e6c06cca1b3ca8bb3fec9a150c8866c4" ns2:_="" ns3:_="">
    <xsd:import namespace="05451b71-8466-4064-947d-edbd308fab58"/>
    <xsd:import namespace="54589182-1536-4f8e-81f9-66f405beb3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51b71-8466-4064-947d-edbd308fa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743e3ef-af0a-4e46-9412-675264ba8a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89182-1536-4f8e-81f9-66f405beb3a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57d2ac8-f56a-438d-9f1b-3096de65333b}" ma:internalName="TaxCatchAll" ma:showField="CatchAllData" ma:web="54589182-1536-4f8e-81f9-66f405beb3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451b71-8466-4064-947d-edbd308fab58">
      <Terms xmlns="http://schemas.microsoft.com/office/infopath/2007/PartnerControls"/>
    </lcf76f155ced4ddcb4097134ff3c332f>
    <TaxCatchAll xmlns="54589182-1536-4f8e-81f9-66f405beb3ad" xsi:nil="true"/>
    <SharedWithUsers xmlns="54589182-1536-4f8e-81f9-66f405beb3ad">
      <UserInfo>
        <DisplayName>David J. Kennedy</DisplayName>
        <AccountId>31</AccountId>
        <AccountType/>
      </UserInfo>
      <UserInfo>
        <DisplayName>Linda Bruce</DisplayName>
        <AccountId>67</AccountId>
        <AccountType/>
      </UserInfo>
      <UserInfo>
        <DisplayName>Katelin O'Neill</DisplayName>
        <AccountId>65</AccountId>
        <AccountType/>
      </UserInfo>
      <UserInfo>
        <DisplayName>Caledonian 1</DisplayName>
        <AccountId>133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5FBF06-3986-4FF5-BD71-A49F876176E4}">
  <ds:schemaRefs>
    <ds:schemaRef ds:uri="05451b71-8466-4064-947d-edbd308fab58"/>
    <ds:schemaRef ds:uri="54589182-1536-4f8e-81f9-66f405beb3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E7A46EF-6531-4E78-B14A-14B7769DD9FF}">
  <ds:schemaRefs>
    <ds:schemaRef ds:uri="05451b71-8466-4064-947d-edbd308fab58"/>
    <ds:schemaRef ds:uri="54589182-1536-4f8e-81f9-66f405beb3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5D23BD-0304-40C2-9BBA-A92B7B9D35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</Words>
  <Application>Microsoft Office PowerPoint</Application>
  <PresentationFormat>Widescreen</PresentationFormat>
  <Paragraphs>34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ITC Franklin Gothic LT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 Design</dc:creator>
  <cp:lastModifiedBy>Katelin O'Neill</cp:lastModifiedBy>
  <cp:revision>2</cp:revision>
  <dcterms:created xsi:type="dcterms:W3CDTF">2024-03-15T14:48:30Z</dcterms:created>
  <dcterms:modified xsi:type="dcterms:W3CDTF">2024-03-22T15:53:37Z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0x01010080698118B495B546B49033BB164F8A7D</vt:lpwstr>
  </property>
  <property fmtid="{D5CDD505-2E9C-101B-9397-08002B2CF9AE}" pid="3" name="MediaServiceImageTags">
    <vt:lpwstr/>
  </property>
</Properties>
</file>